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6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135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65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20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050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440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6605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8666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2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63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97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62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5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5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56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00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50818B0-47F7-4FD0-A466-7E58169CA328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7B8FD7-0328-4DED-A16B-3FE7E2E20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378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0" y="3035174"/>
            <a:ext cx="6096000" cy="13437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 smtClean="0">
                <a:solidFill>
                  <a:schemeClr val="bg1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Advanced Recipe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dirty="0" smtClean="0">
                <a:solidFill>
                  <a:schemeClr val="bg1"/>
                </a:solidFill>
                <a:effectLst/>
                <a:latin typeface="Algerian" panose="04020705040A020607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Research: Herbs</a:t>
            </a:r>
            <a:endParaRPr lang="en-US" sz="3600" dirty="0">
              <a:solidFill>
                <a:schemeClr val="bg1"/>
              </a:solidFill>
              <a:effectLst/>
              <a:latin typeface="Algerian" panose="04020705040A02060702" pitchFamily="8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04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12" y="80962"/>
            <a:ext cx="6048375" cy="66960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46492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1351" y="568411"/>
            <a:ext cx="6689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No Duplicate Work</a:t>
            </a:r>
            <a:endParaRPr lang="en-US" sz="24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45492" y="1515762"/>
            <a:ext cx="67138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The Second Part: Recipe Format</a:t>
            </a:r>
          </a:p>
          <a:p>
            <a:pPr algn="ctr"/>
            <a:endParaRPr lang="en-US" sz="2400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Major Grade</a:t>
            </a:r>
            <a:endParaRPr lang="en-US" sz="24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77081" y="4044778"/>
            <a:ext cx="75705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First part: Recipe will be due today by 4:00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Second Part: Recipe Format will be due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Thurs by 4:00</a:t>
            </a:r>
            <a:endParaRPr lang="en-US" sz="2400" b="1" dirty="0">
              <a:solidFill>
                <a:srgbClr val="FF000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97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692" y="897923"/>
            <a:ext cx="10297297" cy="4829784"/>
          </a:xfrm>
          <a:prstGeom prst="rect">
            <a:avLst/>
          </a:prstGeom>
          <a:ln w="381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u="sng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Grading Policy</a:t>
            </a:r>
            <a:endParaRPr lang="en-US" sz="1600" b="1" u="sng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materials are to be done in Verdana 12 </a:t>
            </a:r>
            <a:r>
              <a:rPr lang="en-US" b="1" dirty="0" err="1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pt</a:t>
            </a:r>
            <a:endParaRPr lang="en-US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materials are to be saved and send as attachments with the following title:</a:t>
            </a:r>
            <a:endParaRPr lang="en-US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Advanced &lt;Classwork Name&gt; &lt; First Initial Last Name&gt;</a:t>
            </a:r>
            <a:endParaRPr lang="en-US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materials will be turned in by the assigned deadline</a:t>
            </a:r>
            <a:endParaRPr lang="en-US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Extensions will be handled on a case by case basis</a:t>
            </a:r>
            <a:endParaRPr lang="en-US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Each of the above will discount Ten Points (10) from the grade of the assignment.</a:t>
            </a:r>
            <a:endParaRPr lang="en-US" sz="1600" b="1" dirty="0" smtClean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b="1" dirty="0" smtClean="0">
                <a:solidFill>
                  <a:srgbClr val="FF0000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5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6422" y="346664"/>
            <a:ext cx="9382897" cy="6017032"/>
          </a:xfrm>
          <a:prstGeom prst="rect">
            <a:avLst/>
          </a:prstGeom>
          <a:solidFill>
            <a:srgbClr val="FFC000"/>
          </a:solidFill>
          <a:ln w="381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I. </a:t>
            </a:r>
            <a:r>
              <a:rPr lang="en-US" u="sng" dirty="0" smtClean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endParaRPr lang="en-US" sz="1600" u="sng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Each student will be assigned a particular herb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The student is to research a recipe the uses that herb as a main ingredient.</a:t>
            </a:r>
          </a:p>
          <a:p>
            <a:pPr>
              <a:spcAft>
                <a:spcPts val="800"/>
              </a:spcAft>
            </a:pPr>
            <a:r>
              <a:rPr lang="en-US" sz="2400" dirty="0" smtClean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Create a clean copy of the recipe which does not have any extraneous images or information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Have the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hyperlink</a:t>
            </a:r>
            <a:r>
              <a:rPr lang="en-US" sz="2400" dirty="0" smtClean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included at the top of the page from the source of the recipe.</a:t>
            </a:r>
          </a:p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000" u="sng" dirty="0" smtClean="0">
                <a:solidFill>
                  <a:schemeClr val="bg1"/>
                </a:solidFill>
                <a:effectLst/>
                <a:latin typeface="Segoe UI Semibold" panose="020B07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*The link must be live for grading purposes. If the link is not Active, the recipe will be returned with a 10-point deduction and the Classwork begun again*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solidFill>
                  <a:schemeClr val="bg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The recipe must be submitted as an attachment in email.</a:t>
            </a:r>
            <a:endParaRPr lang="en-US" sz="2400" dirty="0">
              <a:solidFill>
                <a:schemeClr val="bg1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773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1347" y="1514119"/>
            <a:ext cx="6096000" cy="3729867"/>
          </a:xfrm>
          <a:prstGeom prst="rect">
            <a:avLst/>
          </a:prstGeom>
          <a:solidFill>
            <a:srgbClr val="FFC000"/>
          </a:solidFill>
          <a:ln w="571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recipe must have at least six ingredients, not counting the following:</a:t>
            </a:r>
            <a:endParaRPr lang="en-US" sz="2400" b="1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Oil</a:t>
            </a:r>
            <a:endParaRPr lang="en-US" sz="2400" b="1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Salt </a:t>
            </a:r>
            <a:endParaRPr lang="en-US" sz="2400" b="1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Pepper</a:t>
            </a:r>
            <a:endParaRPr lang="en-US" sz="2400" b="1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Water</a:t>
            </a:r>
            <a:endParaRPr lang="en-US" sz="2400" b="1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2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462" y="2489887"/>
            <a:ext cx="7829550" cy="2438400"/>
          </a:xfrm>
          <a:prstGeom prst="rect">
            <a:avLst/>
          </a:prstGeom>
          <a:ln w="5715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ight Arrow 2"/>
          <p:cNvSpPr/>
          <p:nvPr/>
        </p:nvSpPr>
        <p:spPr>
          <a:xfrm>
            <a:off x="510746" y="3249415"/>
            <a:ext cx="2034746" cy="252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73643" y="115330"/>
            <a:ext cx="7941276" cy="2026507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76873" y="478725"/>
            <a:ext cx="6096000" cy="12997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i="0" dirty="0" smtClean="0">
                <a:solidFill>
                  <a:srgbClr val="222222"/>
                </a:solidFill>
                <a:effectLst/>
                <a:latin typeface="Garamond" panose="02020404030301010803" pitchFamily="18" charset="0"/>
              </a:rPr>
              <a:t>a link from a hypertext file or document to another location or file, typically activated by clicking on a highlighted word or image on the screen.</a:t>
            </a:r>
            <a:endParaRPr lang="en-US" b="1" dirty="0">
              <a:latin typeface="Garamond" panose="02020404030301010803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599992" y="1642188"/>
            <a:ext cx="1644289" cy="160722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97763" y="5374433"/>
            <a:ext cx="5868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Segoe UI Semibold" panose="020B0702040204020203" pitchFamily="34" charset="0"/>
              </a:rPr>
              <a:t>This should allow me to check the original recipe from the internet</a:t>
            </a:r>
            <a:endParaRPr lang="en-US" sz="2400" b="1" dirty="0">
              <a:solidFill>
                <a:srgbClr val="FF0000"/>
              </a:solidFill>
              <a:latin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11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080" y="713888"/>
            <a:ext cx="6607982" cy="507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ight Arrow 2"/>
          <p:cNvSpPr/>
          <p:nvPr/>
        </p:nvSpPr>
        <p:spPr>
          <a:xfrm>
            <a:off x="1166327" y="1493831"/>
            <a:ext cx="2174032" cy="180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7912359" y="3060440"/>
            <a:ext cx="2640563" cy="252000"/>
          </a:xfrm>
          <a:prstGeom prst="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063690" y="5104778"/>
            <a:ext cx="2379306" cy="18000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73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2335" y="830424"/>
            <a:ext cx="6867331" cy="2677656"/>
          </a:xfrm>
          <a:prstGeom prst="rect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Garamond" panose="02020404030301010803" pitchFamily="18" charset="0"/>
              </a:rPr>
              <a:t>The recipe should include the following: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atin typeface="Garamond" panose="02020404030301010803" pitchFamily="18" charset="0"/>
              </a:rPr>
              <a:t>Title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atin typeface="Garamond" panose="02020404030301010803" pitchFamily="18" charset="0"/>
              </a:rPr>
              <a:t>Ingredients with Measurements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b="1" dirty="0" smtClean="0">
                <a:latin typeface="Garamond" panose="02020404030301010803" pitchFamily="18" charset="0"/>
              </a:rPr>
              <a:t>Directions and/or Procedures.</a:t>
            </a:r>
          </a:p>
        </p:txBody>
      </p:sp>
    </p:spTree>
    <p:extLst>
      <p:ext uri="{BB962C8B-B14F-4D97-AF65-F5344CB8AC3E}">
        <p14:creationId xmlns:p14="http://schemas.microsoft.com/office/powerpoint/2010/main" val="2071634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9625" y="647149"/>
            <a:ext cx="8092751" cy="3826689"/>
          </a:xfrm>
          <a:prstGeom prst="rect">
            <a:avLst/>
          </a:prstGeom>
          <a:solidFill>
            <a:srgbClr val="FFC000"/>
          </a:solidFill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Organization</a:t>
            </a:r>
            <a:endParaRPr lang="en-US" sz="20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recipe will then be place in the standardized recipe format.</a:t>
            </a:r>
            <a:endParaRPr lang="en-US" sz="20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recipe must include the assigned herb. </a:t>
            </a:r>
            <a:endParaRPr lang="en-US" sz="20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expectation is that the student should be able to place it will a modicum of editing for clarity and conciseness.</a:t>
            </a:r>
            <a:endParaRPr lang="en-US" sz="2000" dirty="0" smtClean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4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 duplicate work will be accepted.</a:t>
            </a:r>
            <a:endParaRPr lang="en-US" sz="2000" dirty="0">
              <a:effectLst/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6922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192637"/>
              </p:ext>
            </p:extLst>
          </p:nvPr>
        </p:nvGraphicFramePr>
        <p:xfrm>
          <a:off x="3328988" y="1179513"/>
          <a:ext cx="5534025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5533943" imgH="4495770" progId="Excel.Sheet.12">
                  <p:embed/>
                </p:oleObj>
              </mc:Choice>
              <mc:Fallback>
                <p:oleObj name="Worksheet" r:id="rId3" imgW="5533943" imgH="44957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8988" y="1179513"/>
                        <a:ext cx="5534025" cy="4495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88787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112</TotalTime>
  <Words>160</Words>
  <Application>Microsoft Office PowerPoint</Application>
  <PresentationFormat>Widescreen</PresentationFormat>
  <Paragraphs>41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Algerian</vt:lpstr>
      <vt:lpstr>Calibri</vt:lpstr>
      <vt:lpstr>Century Gothic</vt:lpstr>
      <vt:lpstr>Garamond</vt:lpstr>
      <vt:lpstr>Segoe UI Semibold</vt:lpstr>
      <vt:lpstr>Times New Roman</vt:lpstr>
      <vt:lpstr>Verdana</vt:lpstr>
      <vt:lpstr>Wingdings 3</vt:lpstr>
      <vt:lpstr>Slice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Davies</dc:creator>
  <cp:lastModifiedBy>Larry Davies</cp:lastModifiedBy>
  <cp:revision>12</cp:revision>
  <dcterms:created xsi:type="dcterms:W3CDTF">2019-08-27T16:09:34Z</dcterms:created>
  <dcterms:modified xsi:type="dcterms:W3CDTF">2019-08-27T18:02:18Z</dcterms:modified>
</cp:coreProperties>
</file>